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62" r:id="rId5"/>
    <p:sldId id="257" r:id="rId6"/>
    <p:sldId id="276" r:id="rId7"/>
    <p:sldId id="277" r:id="rId8"/>
    <p:sldId id="278" r:id="rId9"/>
    <p:sldId id="279" r:id="rId10"/>
    <p:sldId id="280" r:id="rId11"/>
    <p:sldId id="281" r:id="rId12"/>
    <p:sldId id="292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59" r:id="rId24"/>
    <p:sldId id="293" r:id="rId25"/>
    <p:sldId id="294" r:id="rId26"/>
    <p:sldId id="295" r:id="rId27"/>
    <p:sldId id="296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 correction in SD hadn’t been applied (but was applied to bottom trawl survey index), now is applied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ength comps off by a cm (i.e., 25 cm fish became 26 cm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Fishery comps:</a:t>
            </a:r>
          </a:p>
          <a:p>
            <a:pPr lvl="1"/>
            <a:r>
              <a:rPr lang="en-US" dirty="0" smtClean="0"/>
              <a:t>ISS set at total number of hauls sampled, but filtered hauls to a certain sample size and didn’t take this into account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Length-weight relationship continually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8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Longline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10" y="245006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947" y="294434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1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147" y="457062"/>
            <a:ext cx="6400938" cy="6400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38" y="365125"/>
            <a:ext cx="5173492" cy="517349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914768" y="5469924"/>
            <a:ext cx="1276864" cy="1260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7580704">
            <a:off x="6492523" y="4947165"/>
            <a:ext cx="881448" cy="29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Proposal: add this data treatment as alternative model ###</a:t>
            </a:r>
          </a:p>
        </p:txBody>
      </p:sp>
    </p:spTree>
    <p:extLst>
      <p:ext uri="{BB962C8B-B14F-4D97-AF65-F5344CB8AC3E}">
        <p14:creationId xmlns:p14="http://schemas.microsoft.com/office/powerpoint/2010/main" val="1805485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Plots of new base vs alternative model with </a:t>
            </a:r>
            <a:r>
              <a:rPr lang="en-US" b="1" dirty="0" err="1" smtClean="0">
                <a:solidFill>
                  <a:srgbClr val="FF0000"/>
                </a:solidFill>
              </a:rPr>
              <a:t>lcomp</a:t>
            </a:r>
            <a:r>
              <a:rPr lang="en-US" b="1" dirty="0" smtClean="0">
                <a:solidFill>
                  <a:srgbClr val="FF0000"/>
                </a:solidFill>
              </a:rPr>
              <a:t> data treatment ##</a:t>
            </a:r>
          </a:p>
        </p:txBody>
      </p:sp>
    </p:spTree>
    <p:extLst>
      <p:ext uri="{BB962C8B-B14F-4D97-AF65-F5344CB8AC3E}">
        <p14:creationId xmlns:p14="http://schemas.microsoft.com/office/powerpoint/2010/main" val="1675813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But, only gets us so far</a:t>
            </a:r>
          </a:p>
          <a:p>
            <a:r>
              <a:rPr lang="en-US" dirty="0" smtClean="0"/>
              <a:t>Proposal: align with EBS cod investigations this year, and investigate binning length data at 5 cm intervals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46" y="1309128"/>
            <a:ext cx="8781653" cy="512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39" y="1373119"/>
            <a:ext cx="8235161" cy="480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pot: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14" y="1409357"/>
            <a:ext cx="8468615" cy="49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 survey: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38" y="2365632"/>
            <a:ext cx="7521264" cy="43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of base model vs data update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 survey: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98" y="2406821"/>
            <a:ext cx="7125848" cy="41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  <a:p>
            <a:r>
              <a:rPr lang="en-US" dirty="0"/>
              <a:t>Proposal: add this data treatment as alternative model ###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Plots of </a:t>
            </a:r>
            <a:r>
              <a:rPr lang="en-US" b="1" dirty="0">
                <a:solidFill>
                  <a:srgbClr val="FF0000"/>
                </a:solidFill>
              </a:rPr>
              <a:t>alternative model with </a:t>
            </a:r>
            <a:r>
              <a:rPr lang="en-US" b="1" dirty="0" err="1">
                <a:solidFill>
                  <a:srgbClr val="FF0000"/>
                </a:solidFill>
              </a:rPr>
              <a:t>lcomp</a:t>
            </a:r>
            <a:r>
              <a:rPr lang="en-US" b="1" dirty="0">
                <a:solidFill>
                  <a:srgbClr val="FF0000"/>
                </a:solidFill>
              </a:rPr>
              <a:t> data treatment </a:t>
            </a:r>
            <a:r>
              <a:rPr lang="en-US" b="1" dirty="0" smtClean="0">
                <a:solidFill>
                  <a:srgbClr val="FF0000"/>
                </a:solidFill>
              </a:rPr>
              <a:t>## vs alternative model with bin ##</a:t>
            </a:r>
          </a:p>
        </p:txBody>
      </p:sp>
    </p:spTree>
    <p:extLst>
      <p:ext uri="{BB962C8B-B14F-4D97-AF65-F5344CB8AC3E}">
        <p14:creationId xmlns:p14="http://schemas.microsoft.com/office/powerpoint/2010/main" val="142374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LLS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LLS than in colder years</a:t>
            </a:r>
          </a:p>
          <a:p>
            <a:r>
              <a:rPr lang="en-US" dirty="0" smtClean="0"/>
              <a:t>Including it in apportionment has been talked about for some time 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Ageing error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54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1" y="6030354"/>
            <a:ext cx="60864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Ageing error updated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83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66839"/>
              </p:ext>
            </p:extLst>
          </p:nvPr>
        </p:nvGraphicFramePr>
        <p:xfrm>
          <a:off x="2748865" y="2820035"/>
          <a:ext cx="5250077" cy="3491865"/>
        </p:xfrm>
        <a:graphic>
          <a:graphicData uri="http://schemas.openxmlformats.org/drawingml/2006/table">
            <a:tbl>
              <a:tblPr/>
              <a:tblGrid>
                <a:gridCol w="1373096">
                  <a:extLst>
                    <a:ext uri="{9D8B030D-6E8A-4147-A177-3AD203B41FA5}">
                      <a16:colId xmlns:a16="http://schemas.microsoft.com/office/drawing/2014/main" val="3729623292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077856529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1126430530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9792786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165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54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781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6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5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108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134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666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68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04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50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776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93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data used to ‘fill-in’ missing fed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uses state data if has more than fed data</a:t>
            </a:r>
          </a:p>
          <a:p>
            <a:pPr lvl="1"/>
            <a:r>
              <a:rPr lang="en-US" dirty="0" smtClean="0"/>
              <a:t>Step 2: uses state data if more than 30 lengths observed</a:t>
            </a:r>
          </a:p>
          <a:p>
            <a:r>
              <a:rPr lang="en-US" dirty="0" smtClean="0"/>
              <a:t>Amount of state data not used: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47482"/>
              </p:ext>
            </p:extLst>
          </p:nvPr>
        </p:nvGraphicFramePr>
        <p:xfrm>
          <a:off x="6450226" y="4001294"/>
          <a:ext cx="4011828" cy="2417445"/>
        </p:xfrm>
        <a:graphic>
          <a:graphicData uri="http://schemas.openxmlformats.org/drawingml/2006/table">
            <a:tbl>
              <a:tblPr/>
              <a:tblGrid>
                <a:gridCol w="1002957">
                  <a:extLst>
                    <a:ext uri="{9D8B030D-6E8A-4147-A177-3AD203B41FA5}">
                      <a16:colId xmlns:a16="http://schemas.microsoft.com/office/drawing/2014/main" val="3723367976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54652674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165707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843176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642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16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5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099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63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11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44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45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01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dirty="0" smtClean="0"/>
              <a:t>Propose: remove filter and include all data</a:t>
            </a:r>
          </a:p>
          <a:p>
            <a:r>
              <a:rPr lang="en-US" dirty="0" smtClean="0"/>
              <a:t>State data used to ‘fill-in’ missing fed data</a:t>
            </a:r>
          </a:p>
          <a:p>
            <a:pPr lvl="1"/>
            <a:r>
              <a:rPr lang="en-US" dirty="0" smtClean="0"/>
              <a:t>Propose: rather than ‘fill-in’, merge with fed data</a:t>
            </a:r>
          </a:p>
          <a:p>
            <a:pPr lvl="1"/>
            <a:r>
              <a:rPr lang="en-US" dirty="0" smtClean="0"/>
              <a:t>Requires restructure of how fed length comp data computed</a:t>
            </a:r>
          </a:p>
          <a:p>
            <a:pPr lvl="2"/>
            <a:r>
              <a:rPr lang="en-US" dirty="0" smtClean="0"/>
              <a:t>Fed length comp computed at week-area-gear level, difference would require to aggregate at trimester-area-gear level</a:t>
            </a:r>
          </a:p>
          <a:p>
            <a:pPr lvl="2"/>
            <a:r>
              <a:rPr lang="en-US" dirty="0" smtClean="0"/>
              <a:t>Propose: simplify and aggregate at trimester-area-gear level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92" y="2277763"/>
            <a:ext cx="7488313" cy="43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Trawl comps: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01" y="36512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1475</Words>
  <Application>Microsoft Office PowerPoint</Application>
  <PresentationFormat>Widescreen</PresentationFormat>
  <Paragraphs>256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Base data differences</vt:lpstr>
      <vt:lpstr>Base data differences</vt:lpstr>
      <vt:lpstr>Base data updates</vt:lpstr>
      <vt:lpstr>Base data updates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Age comp inv</vt:lpstr>
      <vt:lpstr>Age comp inv</vt:lpstr>
      <vt:lpstr>Age comp inv</vt:lpstr>
      <vt:lpstr>Age comp inv</vt:lpstr>
      <vt:lpstr>Age comp inv</vt:lpstr>
      <vt:lpstr>Apport inv</vt:lpstr>
      <vt:lpstr>Apport inv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30</cp:revision>
  <dcterms:created xsi:type="dcterms:W3CDTF">2024-07-30T16:00:11Z</dcterms:created>
  <dcterms:modified xsi:type="dcterms:W3CDTF">2024-08-21T00:53:08Z</dcterms:modified>
</cp:coreProperties>
</file>